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3"/>
  </p:notesMasterIdLst>
  <p:handoutMasterIdLst>
    <p:handoutMasterId r:id="rId14"/>
  </p:handoutMasterIdLst>
  <p:sldIdLst>
    <p:sldId id="270" r:id="rId2"/>
    <p:sldId id="275" r:id="rId3"/>
    <p:sldId id="263" r:id="rId4"/>
    <p:sldId id="264" r:id="rId5"/>
    <p:sldId id="260" r:id="rId6"/>
    <p:sldId id="261" r:id="rId7"/>
    <p:sldId id="271" r:id="rId8"/>
    <p:sldId id="272" r:id="rId9"/>
    <p:sldId id="273" r:id="rId10"/>
    <p:sldId id="262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5A5A"/>
    <a:srgbClr val="333333"/>
    <a:srgbClr val="07294D"/>
    <a:srgbClr val="FFC600"/>
    <a:srgbClr val="F78D2C"/>
    <a:srgbClr val="7C6E65"/>
    <a:srgbClr val="60000F"/>
    <a:srgbClr val="61514E"/>
    <a:srgbClr val="AB192D"/>
    <a:srgbClr val="C2B7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35638"/>
    <p:restoredTop sz="89020" autoAdjust="0"/>
  </p:normalViewPr>
  <p:slideViewPr>
    <p:cSldViewPr>
      <p:cViewPr varScale="1">
        <p:scale>
          <a:sx n="114" d="100"/>
          <a:sy n="114" d="100"/>
        </p:scale>
        <p:origin x="112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64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B839C-FC7C-4594-92DC-3D4A8E991BA6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354FA-7436-43F7-8730-6C70C7EB2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37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8ED7E-7E52-4373-82E4-39105B349A94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A6E65-9044-40D9-9562-E90DBFBA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858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CA6E65-9044-40D9-9562-E90DBFBA876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870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2F30AF-938C-4E70-99F8-0F3E45F84755}"/>
              </a:ext>
            </a:extLst>
          </p:cNvPr>
          <p:cNvSpPr/>
          <p:nvPr userDrawn="1"/>
        </p:nvSpPr>
        <p:spPr>
          <a:xfrm>
            <a:off x="2589212" y="0"/>
            <a:ext cx="6554788" cy="6858000"/>
          </a:xfrm>
          <a:prstGeom prst="rect">
            <a:avLst/>
          </a:prstGeom>
          <a:solidFill>
            <a:srgbClr val="072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43200" y="381000"/>
            <a:ext cx="6248400" cy="4648200"/>
          </a:xfrm>
        </p:spPr>
        <p:txBody>
          <a:bodyPr anchor="t">
            <a:normAutofit/>
          </a:bodyPr>
          <a:lstStyle>
            <a:lvl1pPr algn="l">
              <a:defRPr sz="4800" b="1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2712113" y="5181600"/>
            <a:ext cx="4984087" cy="1219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rgbClr val="AB192D"/>
                </a:solidFill>
                <a:latin typeface="arial" charset="0"/>
              </a:defRPr>
            </a:lvl1pPr>
          </a:lstStyle>
          <a:p>
            <a:fld id="{B9C078DC-738A-4B0F-9843-D1F4C22824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FA83D1F-88DD-44C8-9834-482989001C23}"/>
              </a:ext>
            </a:extLst>
          </p:cNvPr>
          <p:cNvSpPr/>
          <p:nvPr userDrawn="1"/>
        </p:nvSpPr>
        <p:spPr>
          <a:xfrm>
            <a:off x="0" y="6549871"/>
            <a:ext cx="220966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aseline="0" dirty="0"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AFA33E-37FC-4281-9DB2-452F34BA72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" y="6057139"/>
            <a:ext cx="2435794" cy="504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931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1B2B2-FDC6-4E5D-A39E-8679EE38167A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aseline="0" dirty="0"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81C1AF62-5804-4895-A1EA-3DD72A700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1EDD49A1-1257-4CA2-A568-2DC1063D3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C42CFCD-750B-4A6D-93D5-23C4E5C1EA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67" y="6216506"/>
            <a:ext cx="2212294" cy="45794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98F389A-D968-41DF-8B63-749E2EA637F5}"/>
              </a:ext>
            </a:extLst>
          </p:cNvPr>
          <p:cNvSpPr/>
          <p:nvPr userDrawn="1"/>
        </p:nvSpPr>
        <p:spPr>
          <a:xfrm>
            <a:off x="0" y="-1"/>
            <a:ext cx="9144000" cy="6077149"/>
          </a:xfrm>
          <a:prstGeom prst="rect">
            <a:avLst/>
          </a:prstGeom>
          <a:solidFill>
            <a:srgbClr val="072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2B5493E-3EA0-438F-A55A-E8C697BA76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36" y="304800"/>
            <a:ext cx="7882128" cy="5330952"/>
          </a:xfrm>
        </p:spPr>
        <p:txBody>
          <a:bodyPr anchor="t">
            <a:normAutofit/>
          </a:bodyPr>
          <a:lstStyle>
            <a:lvl1pPr algn="l">
              <a:defRPr sz="4800" b="1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Divider</a:t>
            </a:r>
          </a:p>
        </p:txBody>
      </p:sp>
    </p:spTree>
    <p:extLst>
      <p:ext uri="{BB962C8B-B14F-4D97-AF65-F5344CB8AC3E}">
        <p14:creationId xmlns:p14="http://schemas.microsoft.com/office/powerpoint/2010/main" val="1998286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ALTERN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620094" y="304800"/>
            <a:ext cx="7882128" cy="5330952"/>
          </a:xfrm>
        </p:spPr>
        <p:txBody>
          <a:bodyPr anchor="t">
            <a:normAutofit/>
          </a:bodyPr>
          <a:lstStyle>
            <a:lvl1pPr algn="l">
              <a:defRPr sz="4800" b="1" baseline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Divider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B6ED41-46D4-4B61-87FB-ECD8974A2B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5870347"/>
            <a:ext cx="1918720" cy="48846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4BEE8B9-CB94-4F1F-B8F4-D31D41217109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aseline="0" dirty="0"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D9ACB012-CC5D-4D3D-BB90-2F984ACD9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FC87A30-A924-44FE-8A36-E049C3B82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E7BE426-0B3F-41BB-BD89-DC438E3A31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67" y="6216506"/>
            <a:ext cx="2212294" cy="45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419501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">
    <p:bg>
      <p:bgPr>
        <a:gradFill>
          <a:gsLst>
            <a:gs pos="0">
              <a:srgbClr val="5A5A5A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4E3F3C"/>
              </a:gs>
              <a:gs pos="100000">
                <a:srgbClr val="887874"/>
              </a:gs>
            </a:gsLst>
            <a:lin ang="0" scaled="1"/>
          </a:gra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620094" y="304800"/>
            <a:ext cx="7882128" cy="5330952"/>
          </a:xfrm>
        </p:spPr>
        <p:txBody>
          <a:bodyPr anchor="t">
            <a:normAutofit/>
          </a:bodyPr>
          <a:lstStyle>
            <a:lvl1pPr algn="l">
              <a:defRPr sz="4800" b="1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Divider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EEA9B31-DCF1-4796-8CCF-8D23D069CE8D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aseline="0" dirty="0">
                <a:solidFill>
                  <a:schemeClr val="bg1"/>
                </a:solidFill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6F9EC4E8-E639-4D1A-BE13-571F4E499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3007A2DC-782A-4839-BF70-4C900D319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C2FA4BA-EC06-4CBA-AD52-7AE71E6C73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31" y="6170293"/>
            <a:ext cx="2286000" cy="47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381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1F1614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30936" y="304800"/>
            <a:ext cx="7882128" cy="5330952"/>
          </a:xfrm>
        </p:spPr>
        <p:txBody>
          <a:bodyPr anchor="t">
            <a:normAutofit/>
          </a:bodyPr>
          <a:lstStyle>
            <a:lvl1pPr algn="l">
              <a:defRPr sz="4800" b="1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Divider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2CD28A-2C78-4E3F-A6E0-79F9A2BDA488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aseline="0" dirty="0">
                <a:solidFill>
                  <a:schemeClr val="bg1"/>
                </a:solidFill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B13379F-0C90-41ED-B3B2-25CDF5A78A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31" y="6170293"/>
            <a:ext cx="2286000" cy="473202"/>
          </a:xfrm>
          <a:prstGeom prst="rect">
            <a:avLst/>
          </a:prstGeom>
        </p:spPr>
      </p:pic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CB9F2792-AAFA-4EA6-810C-F22A74255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FF25CF3-6DF0-44FF-9895-16CC27015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07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A20441E6-40EA-4FCD-842E-B960212DBC87}"/>
              </a:ext>
            </a:extLst>
          </p:cNvPr>
          <p:cNvSpPr/>
          <p:nvPr userDrawn="1"/>
        </p:nvSpPr>
        <p:spPr>
          <a:xfrm>
            <a:off x="0" y="-1"/>
            <a:ext cx="9144000" cy="6858001"/>
          </a:xfrm>
          <a:prstGeom prst="rect">
            <a:avLst/>
          </a:prstGeom>
          <a:solidFill>
            <a:srgbClr val="072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2362200"/>
            <a:ext cx="7391400" cy="1066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8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3581400"/>
            <a:ext cx="7391400" cy="76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EC0D871-72EC-4CE0-8930-5F0F239DC6CF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aseline="0" dirty="0">
                <a:solidFill>
                  <a:schemeClr val="bg1"/>
                </a:solidFill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BDE3FDC-B7FE-4EB1-9977-B8CDC215DE7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30" y="6055182"/>
            <a:ext cx="2842093" cy="588313"/>
          </a:xfrm>
          <a:prstGeom prst="rect">
            <a:avLst/>
          </a:prstGeom>
        </p:spPr>
      </p:pic>
      <p:sp>
        <p:nvSpPr>
          <p:cNvPr id="17" name="Footer Placeholder 5">
            <a:extLst>
              <a:ext uri="{FF2B5EF4-FFF2-40B4-BE49-F238E27FC236}">
                <a16:creationId xmlns:a16="http://schemas.microsoft.com/office/drawing/2014/main" id="{EE4BC468-A709-4052-B36C-1C30268C0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8" name="Slide Number Placeholder 6">
            <a:extLst>
              <a:ext uri="{FF2B5EF4-FFF2-40B4-BE49-F238E27FC236}">
                <a16:creationId xmlns:a16="http://schemas.microsoft.com/office/drawing/2014/main" id="{90F34A1F-0F29-4B1A-9CB0-E8D8FA41409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73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691898-04AF-41BC-9982-BA2E29EC730E}"/>
              </a:ext>
            </a:extLst>
          </p:cNvPr>
          <p:cNvSpPr/>
          <p:nvPr userDrawn="1"/>
        </p:nvSpPr>
        <p:spPr>
          <a:xfrm>
            <a:off x="0" y="0"/>
            <a:ext cx="9144000" cy="5486400"/>
          </a:xfrm>
          <a:prstGeom prst="rect">
            <a:avLst/>
          </a:prstGeom>
          <a:solidFill>
            <a:srgbClr val="072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0"/>
            <a:ext cx="6400800" cy="533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81000"/>
            <a:ext cx="8382000" cy="3994405"/>
          </a:xfrm>
        </p:spPr>
        <p:txBody>
          <a:bodyPr anchor="t">
            <a:normAutofit/>
          </a:bodyPr>
          <a:lstStyle>
            <a:lvl1pPr algn="l">
              <a:defRPr sz="4800" b="1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bg1"/>
                </a:solidFill>
                <a:latin typeface="arial" charset="0"/>
              </a:defRPr>
            </a:lvl1pPr>
          </a:lstStyle>
          <a:p>
            <a:fld id="{B9C078DC-738A-4B0F-9843-D1F4C22824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63300F-75FA-44ED-8505-071890BF86BD}"/>
              </a:ext>
            </a:extLst>
          </p:cNvPr>
          <p:cNvSpPr/>
          <p:nvPr userDrawn="1"/>
        </p:nvSpPr>
        <p:spPr>
          <a:xfrm>
            <a:off x="152400" y="6533093"/>
            <a:ext cx="274725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aseline="0" dirty="0"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72B7C05-3A50-468E-AF5A-4B03770B25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682994"/>
            <a:ext cx="3835773" cy="79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603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rgbClr val="0729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199"/>
            <a:ext cx="8229600" cy="452628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07294D"/>
              </a:buClr>
              <a:buFont typeface="Arial" panose="020B0604020202020204" pitchFamily="34" charset="0"/>
              <a:buChar char="•"/>
              <a:defRPr sz="2800"/>
            </a:lvl1pPr>
            <a:lvl2pPr marL="800100" indent="-342900">
              <a:buClr>
                <a:srgbClr val="7C6E65"/>
              </a:buClr>
              <a:buFont typeface="Wingdings" panose="05000000000000000000" pitchFamily="2" charset="2"/>
              <a:buChar char="§"/>
              <a:defRPr sz="2400"/>
            </a:lvl2pPr>
            <a:lvl3pPr marL="1257300" indent="-342900">
              <a:buClr>
                <a:srgbClr val="FFC600"/>
              </a:buClr>
              <a:buFont typeface="Courier New" panose="02070309020205020404" pitchFamily="49" charset="0"/>
              <a:buChar char="o"/>
              <a:defRPr sz="2000"/>
            </a:lvl3pPr>
            <a:lvl4pPr marL="1714500" indent="-342900">
              <a:buClr>
                <a:srgbClr val="07294D"/>
              </a:buClr>
              <a:buFont typeface="Arial" panose="020B0604020202020204" pitchFamily="34" charset="0"/>
              <a:buChar char="•"/>
              <a:defRPr sz="1900"/>
            </a:lvl4pPr>
            <a:lvl5pPr marL="2114550" indent="-285750">
              <a:buClr>
                <a:srgbClr val="7C6E65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	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66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92BA3A-7BC3-4EE5-84C2-A063495729B9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aseline="0" dirty="0"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5EB5F92-78FA-41EC-AD21-30781FA069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67" y="6216506"/>
            <a:ext cx="2212294" cy="45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19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rgbClr val="0729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0510EEA9-2402-4F89-A51A-FAAD0072360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600199"/>
            <a:ext cx="8229600" cy="452628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07294D"/>
              </a:buClr>
              <a:buFont typeface="Arial" panose="020B0604020202020204" pitchFamily="34" charset="0"/>
              <a:buChar char="•"/>
              <a:defRPr sz="2800"/>
            </a:lvl1pPr>
            <a:lvl2pPr marL="800100" indent="-342900">
              <a:buClr>
                <a:srgbClr val="7C6E65"/>
              </a:buClr>
              <a:buFont typeface="Wingdings" panose="05000000000000000000" pitchFamily="2" charset="2"/>
              <a:buChar char="§"/>
              <a:defRPr sz="2400"/>
            </a:lvl2pPr>
            <a:lvl3pPr marL="1257300" indent="-342900">
              <a:buClr>
                <a:srgbClr val="FFC600"/>
              </a:buClr>
              <a:buFont typeface="Courier New" panose="02070309020205020404" pitchFamily="49" charset="0"/>
              <a:buChar char="o"/>
              <a:defRPr sz="2000"/>
            </a:lvl3pPr>
            <a:lvl4pPr marL="1714500" indent="-342900">
              <a:buClr>
                <a:srgbClr val="07294D"/>
              </a:buClr>
              <a:buFont typeface="Arial" panose="020B0604020202020204" pitchFamily="34" charset="0"/>
              <a:buChar char="•"/>
              <a:defRPr sz="1900"/>
            </a:lvl4pPr>
            <a:lvl5pPr marL="2114550" indent="-285750">
              <a:buClr>
                <a:srgbClr val="7C6E65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	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FCB540A0-73A1-4EAC-9CBC-5CEC3BCBC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66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826A7D93-E992-4372-AEA6-DAA26EE6B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CA9513E-A51B-4FF5-AB50-6621F90A70E4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aseline="0" dirty="0"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774CEA2E-A2DE-453E-8CC3-64C425320F5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67" y="6216506"/>
            <a:ext cx="2212294" cy="45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8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CB5155B-6CD3-4B25-B4E9-6F6C747B2DA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600199"/>
            <a:ext cx="8229600" cy="452628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07294D"/>
              </a:buClr>
              <a:buFont typeface="Arial" panose="020B0604020202020204" pitchFamily="34" charset="0"/>
              <a:buChar char="•"/>
              <a:defRPr sz="2800"/>
            </a:lvl1pPr>
            <a:lvl2pPr marL="800100" indent="-342900">
              <a:buClr>
                <a:srgbClr val="7C6E65"/>
              </a:buClr>
              <a:buFont typeface="Wingdings" panose="05000000000000000000" pitchFamily="2" charset="2"/>
              <a:buChar char="§"/>
              <a:defRPr sz="2400"/>
            </a:lvl2pPr>
            <a:lvl3pPr marL="1257300" indent="-342900">
              <a:buClr>
                <a:srgbClr val="FFC600"/>
              </a:buClr>
              <a:buFont typeface="Courier New" panose="02070309020205020404" pitchFamily="49" charset="0"/>
              <a:buChar char="o"/>
              <a:defRPr sz="2000"/>
            </a:lvl3pPr>
            <a:lvl4pPr marL="1714500" indent="-342900">
              <a:buClr>
                <a:srgbClr val="07294D"/>
              </a:buClr>
              <a:buFont typeface="Arial" panose="020B0604020202020204" pitchFamily="34" charset="0"/>
              <a:buChar char="•"/>
              <a:defRPr sz="1900"/>
            </a:lvl4pPr>
            <a:lvl5pPr marL="2114550" indent="-285750">
              <a:buClr>
                <a:srgbClr val="7C6E65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	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BF441BA7-0EFA-4DD5-BAD7-9D375EB81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66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88F4D2A8-0E49-4BC5-AF9A-79B2CA826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78AE5F2-D4AA-47B0-BD95-D16DF5070682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aseline="0" dirty="0"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63ECB7A-1F19-4E9A-B82F-C5951CF6AD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67" y="6216506"/>
            <a:ext cx="2212294" cy="457945"/>
          </a:xfrm>
          <a:prstGeom prst="rect">
            <a:avLst/>
          </a:prstGeom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AD3DED0D-6ACD-4079-B69D-78392B1CA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729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09440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rgbClr val="0729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9B4032-F39B-4250-B258-9F14CAD2B29C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aseline="0" dirty="0"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5995CAD-3410-43F4-A233-CE5C1021ED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67" y="6216506"/>
            <a:ext cx="2212294" cy="457945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362AB301-A734-4555-A745-D48B7AC6E96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600199"/>
            <a:ext cx="4038600" cy="452628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07294D"/>
              </a:buClr>
              <a:buFont typeface="Arial" panose="020B0604020202020204" pitchFamily="34" charset="0"/>
              <a:buChar char="•"/>
              <a:defRPr sz="2800"/>
            </a:lvl1pPr>
            <a:lvl2pPr marL="800100" indent="-342900">
              <a:buClr>
                <a:srgbClr val="7C6E65"/>
              </a:buClr>
              <a:buFont typeface="Wingdings" panose="05000000000000000000" pitchFamily="2" charset="2"/>
              <a:buChar char="§"/>
              <a:defRPr sz="2400"/>
            </a:lvl2pPr>
            <a:lvl3pPr marL="1257300" indent="-342900">
              <a:buClr>
                <a:srgbClr val="FFC600"/>
              </a:buClr>
              <a:buFont typeface="Courier New" panose="02070309020205020404" pitchFamily="49" charset="0"/>
              <a:buChar char="o"/>
              <a:defRPr sz="2000"/>
            </a:lvl3pPr>
            <a:lvl4pPr marL="1714500" indent="-342900">
              <a:buClr>
                <a:srgbClr val="07294D"/>
              </a:buClr>
              <a:buFont typeface="Arial" panose="020B0604020202020204" pitchFamily="34" charset="0"/>
              <a:buChar char="•"/>
              <a:defRPr sz="1900"/>
            </a:lvl4pPr>
            <a:lvl5pPr marL="2114550" indent="-285750">
              <a:buClr>
                <a:srgbClr val="7C6E65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	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48D11CE-7250-48F0-82C4-F29D470BE94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648200" y="1600199"/>
            <a:ext cx="4038600" cy="452628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07294D"/>
              </a:buClr>
              <a:buFont typeface="Arial" panose="020B0604020202020204" pitchFamily="34" charset="0"/>
              <a:buChar char="•"/>
              <a:defRPr sz="2800"/>
            </a:lvl1pPr>
            <a:lvl2pPr marL="800100" indent="-342900">
              <a:buClr>
                <a:srgbClr val="7C6E65"/>
              </a:buClr>
              <a:buFont typeface="Wingdings" panose="05000000000000000000" pitchFamily="2" charset="2"/>
              <a:buChar char="§"/>
              <a:defRPr sz="2400"/>
            </a:lvl2pPr>
            <a:lvl3pPr marL="1257300" indent="-342900">
              <a:buClr>
                <a:srgbClr val="FFC600"/>
              </a:buClr>
              <a:buFont typeface="Courier New" panose="02070309020205020404" pitchFamily="49" charset="0"/>
              <a:buChar char="o"/>
              <a:defRPr sz="2000"/>
            </a:lvl3pPr>
            <a:lvl4pPr marL="1714500" indent="-342900">
              <a:buClr>
                <a:srgbClr val="07294D"/>
              </a:buClr>
              <a:buFont typeface="Arial" panose="020B0604020202020204" pitchFamily="34" charset="0"/>
              <a:buChar char="•"/>
              <a:defRPr sz="1900"/>
            </a:lvl4pPr>
            <a:lvl5pPr marL="2114550" indent="-285750">
              <a:buClr>
                <a:srgbClr val="7C6E65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	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475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EC51DC80-56C4-4C1C-94AA-93D6FE9E5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729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E89989C-7B4C-4EEE-A8E5-78347B00097F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aseline="0" dirty="0"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sp>
        <p:nvSpPr>
          <p:cNvPr id="22" name="Footer Placeholder 5">
            <a:extLst>
              <a:ext uri="{FF2B5EF4-FFF2-40B4-BE49-F238E27FC236}">
                <a16:creationId xmlns:a16="http://schemas.microsoft.com/office/drawing/2014/main" id="{FCC72477-B153-43BE-B344-B7A9888F3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3" name="Slide Number Placeholder 6">
            <a:extLst>
              <a:ext uri="{FF2B5EF4-FFF2-40B4-BE49-F238E27FC236}">
                <a16:creationId xmlns:a16="http://schemas.microsoft.com/office/drawing/2014/main" id="{8ACD3C45-F798-47EB-8E31-DD24A4B38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BC8670B-B85A-4D3F-9E25-F61C710EE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67" y="6216506"/>
            <a:ext cx="2212294" cy="457945"/>
          </a:xfrm>
          <a:prstGeom prst="rect">
            <a:avLst/>
          </a:prstGeom>
        </p:spPr>
      </p:pic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6F89F315-63E6-43A6-AA5D-12B90673231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600199"/>
            <a:ext cx="4038600" cy="452628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07294D"/>
              </a:buClr>
              <a:buFont typeface="Arial" panose="020B0604020202020204" pitchFamily="34" charset="0"/>
              <a:buChar char="•"/>
              <a:defRPr sz="2800"/>
            </a:lvl1pPr>
            <a:lvl2pPr marL="800100" indent="-342900">
              <a:buClr>
                <a:srgbClr val="7C6E65"/>
              </a:buClr>
              <a:buFont typeface="Wingdings" panose="05000000000000000000" pitchFamily="2" charset="2"/>
              <a:buChar char="§"/>
              <a:defRPr sz="2400"/>
            </a:lvl2pPr>
            <a:lvl3pPr marL="1257300" indent="-342900">
              <a:buClr>
                <a:srgbClr val="FFC600"/>
              </a:buClr>
              <a:buFont typeface="Courier New" panose="02070309020205020404" pitchFamily="49" charset="0"/>
              <a:buChar char="o"/>
              <a:defRPr sz="2000"/>
            </a:lvl3pPr>
            <a:lvl4pPr marL="1714500" indent="-342900">
              <a:buClr>
                <a:srgbClr val="07294D"/>
              </a:buClr>
              <a:buFont typeface="Arial" panose="020B0604020202020204" pitchFamily="34" charset="0"/>
              <a:buChar char="•"/>
              <a:defRPr sz="1900"/>
            </a:lvl4pPr>
            <a:lvl5pPr marL="2114550" indent="-285750">
              <a:buClr>
                <a:srgbClr val="7C6E65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	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AA5ECF0-5DB3-4B7C-AAFA-C1A6D615606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648200" y="1600199"/>
            <a:ext cx="4038600" cy="452628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07294D"/>
              </a:buClr>
              <a:buFont typeface="Arial" panose="020B0604020202020204" pitchFamily="34" charset="0"/>
              <a:buChar char="•"/>
              <a:defRPr sz="2800"/>
            </a:lvl1pPr>
            <a:lvl2pPr marL="800100" indent="-342900">
              <a:buClr>
                <a:srgbClr val="7C6E65"/>
              </a:buClr>
              <a:buFont typeface="Wingdings" panose="05000000000000000000" pitchFamily="2" charset="2"/>
              <a:buChar char="§"/>
              <a:defRPr sz="2400"/>
            </a:lvl2pPr>
            <a:lvl3pPr marL="1257300" indent="-342900">
              <a:buClr>
                <a:srgbClr val="FFC600"/>
              </a:buClr>
              <a:buFont typeface="Courier New" panose="02070309020205020404" pitchFamily="49" charset="0"/>
              <a:buChar char="o"/>
              <a:defRPr sz="2000"/>
            </a:lvl3pPr>
            <a:lvl4pPr marL="1714500" indent="-342900">
              <a:buClr>
                <a:srgbClr val="07294D"/>
              </a:buClr>
              <a:buFont typeface="Arial" panose="020B0604020202020204" pitchFamily="34" charset="0"/>
              <a:buChar char="•"/>
              <a:defRPr sz="1900"/>
            </a:lvl4pPr>
            <a:lvl5pPr marL="2114550" indent="-285750">
              <a:buClr>
                <a:srgbClr val="7C6E65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	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283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F36EA346-2F0E-4DB7-8FA1-2953C1806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729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EADF8EC-E795-4D0F-B504-09F4494C9BCD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aseline="0" dirty="0"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sp>
        <p:nvSpPr>
          <p:cNvPr id="22" name="Footer Placeholder 5">
            <a:extLst>
              <a:ext uri="{FF2B5EF4-FFF2-40B4-BE49-F238E27FC236}">
                <a16:creationId xmlns:a16="http://schemas.microsoft.com/office/drawing/2014/main" id="{515CBD9F-335C-4494-B544-3083B4A53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3" name="Slide Number Placeholder 6">
            <a:extLst>
              <a:ext uri="{FF2B5EF4-FFF2-40B4-BE49-F238E27FC236}">
                <a16:creationId xmlns:a16="http://schemas.microsoft.com/office/drawing/2014/main" id="{D17DB40E-BE38-4D5E-8B5B-6F48E60A1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C2C7947-20CB-4BB6-A668-7A339D919F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67" y="6216506"/>
            <a:ext cx="2212294" cy="457945"/>
          </a:xfrm>
          <a:prstGeom prst="rect">
            <a:avLst/>
          </a:prstGeom>
        </p:spPr>
      </p:pic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972B167B-A4D1-4C45-A2DB-7331D103E9E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600199"/>
            <a:ext cx="4038600" cy="452628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07294D"/>
              </a:buClr>
              <a:buFont typeface="Arial" panose="020B0604020202020204" pitchFamily="34" charset="0"/>
              <a:buChar char="•"/>
              <a:defRPr sz="2800"/>
            </a:lvl1pPr>
            <a:lvl2pPr marL="800100" indent="-342900">
              <a:buClr>
                <a:srgbClr val="7C6E65"/>
              </a:buClr>
              <a:buFont typeface="Wingdings" panose="05000000000000000000" pitchFamily="2" charset="2"/>
              <a:buChar char="§"/>
              <a:defRPr sz="2400"/>
            </a:lvl2pPr>
            <a:lvl3pPr marL="1257300" indent="-342900">
              <a:buClr>
                <a:srgbClr val="FFC600"/>
              </a:buClr>
              <a:buFont typeface="Courier New" panose="02070309020205020404" pitchFamily="49" charset="0"/>
              <a:buChar char="o"/>
              <a:defRPr sz="2000"/>
            </a:lvl3pPr>
            <a:lvl4pPr marL="1714500" indent="-342900">
              <a:buClr>
                <a:srgbClr val="07294D"/>
              </a:buClr>
              <a:buFont typeface="Arial" panose="020B0604020202020204" pitchFamily="34" charset="0"/>
              <a:buChar char="•"/>
              <a:defRPr sz="1900"/>
            </a:lvl4pPr>
            <a:lvl5pPr marL="2114550" indent="-285750">
              <a:buClr>
                <a:srgbClr val="7C6E65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	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23C1C942-6CC7-4CF4-B381-99F762E66D1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648200" y="1600199"/>
            <a:ext cx="4038600" cy="452628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07294D"/>
              </a:buClr>
              <a:buFont typeface="Arial" panose="020B0604020202020204" pitchFamily="34" charset="0"/>
              <a:buChar char="•"/>
              <a:defRPr sz="2800"/>
            </a:lvl1pPr>
            <a:lvl2pPr marL="800100" indent="-342900">
              <a:buClr>
                <a:srgbClr val="7C6E65"/>
              </a:buClr>
              <a:buFont typeface="Wingdings" panose="05000000000000000000" pitchFamily="2" charset="2"/>
              <a:buChar char="§"/>
              <a:defRPr sz="2400"/>
            </a:lvl2pPr>
            <a:lvl3pPr marL="1257300" indent="-342900">
              <a:buClr>
                <a:srgbClr val="FFC600"/>
              </a:buClr>
              <a:buFont typeface="Courier New" panose="02070309020205020404" pitchFamily="49" charset="0"/>
              <a:buChar char="o"/>
              <a:defRPr sz="2000"/>
            </a:lvl3pPr>
            <a:lvl4pPr marL="1714500" indent="-342900">
              <a:buClr>
                <a:srgbClr val="07294D"/>
              </a:buClr>
              <a:buFont typeface="Arial" panose="020B0604020202020204" pitchFamily="34" charset="0"/>
              <a:buChar char="•"/>
              <a:defRPr sz="1900"/>
            </a:lvl4pPr>
            <a:lvl5pPr marL="2114550" indent="-285750">
              <a:buClr>
                <a:srgbClr val="7C6E65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	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483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rgbClr val="0729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B16B5B-FBE4-4F13-92D1-5B1C9FCE174D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aseline="0" dirty="0"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1E96E9B8-E828-4449-AC9A-B449DC70E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8CAE28C-6DF6-4E56-A9C1-F3ECD9D81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C09524A-661B-441F-93F1-CE2CE6B7CB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67" y="6216506"/>
            <a:ext cx="2212294" cy="45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891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gif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834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701" r:id="rId2"/>
    <p:sldLayoutId id="2147483713" r:id="rId3"/>
    <p:sldLayoutId id="2147483709" r:id="rId4"/>
    <p:sldLayoutId id="2147483710" r:id="rId5"/>
    <p:sldLayoutId id="2147483682" r:id="rId6"/>
    <p:sldLayoutId id="2147483683" r:id="rId7"/>
    <p:sldLayoutId id="2147483696" r:id="rId8"/>
    <p:sldLayoutId id="2147483684" r:id="rId9"/>
    <p:sldLayoutId id="2147483685" r:id="rId10"/>
    <p:sldLayoutId id="2147483693" r:id="rId11"/>
    <p:sldLayoutId id="2147483694" r:id="rId12"/>
    <p:sldLayoutId id="2147483695" r:id="rId13"/>
    <p:sldLayoutId id="2147483716" r:id="rId1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07294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9"/>
        </a:buBlip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20"/>
        </a:buBlip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6FF4B37-1BEE-421F-A147-5D08065AD8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C6746C-A56E-476B-9098-19A6AE4F92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381000"/>
            <a:ext cx="8382000" cy="399440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C4291-F5D5-44CB-8AF7-E0028BDD19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C078DC-738A-4B0F-9843-D1F4C228241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0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C9B2F-608C-495C-A89E-34FF2C3BAC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465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12CEFAE-3135-4E21-97DC-BBDD18D968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129C6A-3BB1-4115-820D-8DE6B68EFF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316879-FF23-47C4-95E6-D76D017BBBF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ED5154-F06F-4980-B550-EA26F391471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82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F6FBF-651C-4D0D-837D-48194ED7E4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FC6A9B-10A3-4B47-B091-F9606F9B4F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5E711F-E7F4-414C-91EF-29D70DBF7A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C078DC-738A-4B0F-9843-D1F4C228241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184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65846-D622-43D8-A484-4E121B07FA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F9D4D1-1149-4D90-89D7-B480F4BD13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0ECED2-DFE6-4950-83ED-B60403B1ED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C078DC-738A-4B0F-9843-D1F4C228241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56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23AD5-7388-4634-975D-2B8D34063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3FB8F-5F89-460B-A4FF-1D385EAEA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2EE081-E459-4878-84EA-8E8C82A09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154-F06F-4980-B550-EA26F391471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898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8219D-2347-4EBD-9B10-1BC627C235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40444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F84834-4066-43A8-998B-32CBC39E6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557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1B148-90EE-42F7-8B0B-F9C51FC92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154-F06F-4980-B550-EA26F391471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88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8CD67-CDA6-457B-B348-D9A8B71A5F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5C6D19-3668-4FD8-8D99-EC8E1A837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154-F06F-4980-B550-EA26F391471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27592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6A543-3A0C-4FD6-A9A0-1EAB5EE8A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CFA75F-A2C8-44C0-B245-72A8AB507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154-F06F-4980-B550-EA26F391471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84384"/>
      </p:ext>
    </p:extLst>
  </p:cSld>
  <p:clrMapOvr>
    <a:masterClrMapping/>
  </p:clrMapOvr>
</p:sld>
</file>

<file path=ppt/theme/theme1.xml><?xml version="1.0" encoding="utf-8"?>
<a:theme xmlns:a="http://schemas.openxmlformats.org/drawingml/2006/main" name="PPT Template Final ">
  <a:themeElements>
    <a:clrScheme name="SU Theme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00000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U_Template Test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</TotalTime>
  <Words>9</Words>
  <Application>Microsoft Office PowerPoint</Application>
  <PresentationFormat>On-screen Show (4:3)</PresentationFormat>
  <Paragraphs>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</vt:lpstr>
      <vt:lpstr>Arial Black</vt:lpstr>
      <vt:lpstr>Calibri</vt:lpstr>
      <vt:lpstr>Courier New</vt:lpstr>
      <vt:lpstr>MillerDisplay Light</vt:lpstr>
      <vt:lpstr>Wingdings</vt:lpstr>
      <vt:lpstr>PPT Template Final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Bhawan Minhas</dc:creator>
  <cp:lastModifiedBy>Megan Burke</cp:lastModifiedBy>
  <cp:revision>26</cp:revision>
  <dcterms:created xsi:type="dcterms:W3CDTF">2016-01-20T18:08:13Z</dcterms:created>
  <dcterms:modified xsi:type="dcterms:W3CDTF">2024-07-08T13:02:15Z</dcterms:modified>
</cp:coreProperties>
</file>