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43891200" cy="38404800"/>
  <p:notesSz cx="37441188" cy="49234725"/>
  <p:defaultTextStyle>
    <a:defPPr>
      <a:defRPr lang="en-US"/>
    </a:defPPr>
    <a:lvl1pPr algn="l" defTabSz="5119688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2559050" indent="-2101850" algn="l" defTabSz="5119688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5119688" indent="-4205288" algn="l" defTabSz="5119688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7680325" indent="-6308725" algn="l" defTabSz="5119688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0240963" indent="-8412163" algn="l" defTabSz="5119688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A37"/>
    <a:srgbClr val="FB8605"/>
    <a:srgbClr val="FFFF99"/>
    <a:srgbClr val="FFFF66"/>
    <a:srgbClr val="D60093"/>
    <a:srgbClr val="000099"/>
    <a:srgbClr val="36A9DC"/>
    <a:srgbClr val="358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2"/>
    <p:restoredTop sz="94609"/>
  </p:normalViewPr>
  <p:slideViewPr>
    <p:cSldViewPr>
      <p:cViewPr>
        <p:scale>
          <a:sx n="17" d="100"/>
          <a:sy n="17" d="100"/>
        </p:scale>
        <p:origin x="3464" y="1424"/>
      </p:cViewPr>
      <p:guideLst>
        <p:guide orient="horz" pos="12096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224250" cy="2462213"/>
          </a:xfrm>
          <a:prstGeom prst="rect">
            <a:avLst/>
          </a:prstGeom>
        </p:spPr>
        <p:txBody>
          <a:bodyPr vert="horz" lIns="494973" tIns="247489" rIns="494973" bIns="247489" rtlCol="0"/>
          <a:lstStyle>
            <a:lvl1pPr algn="l">
              <a:defRPr sz="6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1207413" y="0"/>
            <a:ext cx="16225837" cy="2462213"/>
          </a:xfrm>
          <a:prstGeom prst="rect">
            <a:avLst/>
          </a:prstGeom>
        </p:spPr>
        <p:txBody>
          <a:bodyPr vert="horz" wrap="square" lIns="494973" tIns="247489" rIns="494973" bIns="247489" numCol="1" anchor="t" anchorCtr="0" compatLnSpc="1">
            <a:prstTxWarp prst="textNoShape">
              <a:avLst/>
            </a:prstTxWarp>
          </a:bodyPr>
          <a:lstStyle>
            <a:lvl1pPr algn="r">
              <a:defRPr sz="6400"/>
            </a:lvl1pPr>
          </a:lstStyle>
          <a:p>
            <a:fld id="{30E4FC9B-8707-4F7B-B1F2-2F571FE8D2B2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72450" y="3692525"/>
            <a:ext cx="21096288" cy="18459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94973" tIns="247489" rIns="494973" bIns="2474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744913" y="23387050"/>
            <a:ext cx="29952950" cy="22155150"/>
          </a:xfrm>
          <a:prstGeom prst="rect">
            <a:avLst/>
          </a:prstGeom>
        </p:spPr>
        <p:txBody>
          <a:bodyPr vert="horz" lIns="494973" tIns="247489" rIns="494973" bIns="2474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6764575"/>
            <a:ext cx="16224250" cy="2462213"/>
          </a:xfrm>
          <a:prstGeom prst="rect">
            <a:avLst/>
          </a:prstGeom>
        </p:spPr>
        <p:txBody>
          <a:bodyPr vert="horz" lIns="494973" tIns="247489" rIns="494973" bIns="247489" rtlCol="0" anchor="b"/>
          <a:lstStyle>
            <a:lvl1pPr algn="l">
              <a:defRPr sz="6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207413" y="46764575"/>
            <a:ext cx="16225837" cy="2462213"/>
          </a:xfrm>
          <a:prstGeom prst="rect">
            <a:avLst/>
          </a:prstGeom>
        </p:spPr>
        <p:txBody>
          <a:bodyPr vert="horz" wrap="square" lIns="494973" tIns="247489" rIns="494973" bIns="247489" numCol="1" anchor="b" anchorCtr="0" compatLnSpc="1">
            <a:prstTxWarp prst="textNoShape">
              <a:avLst/>
            </a:prstTxWarp>
          </a:bodyPr>
          <a:lstStyle>
            <a:lvl1pPr algn="r">
              <a:defRPr sz="6400"/>
            </a:lvl1pPr>
          </a:lstStyle>
          <a:p>
            <a:fld id="{6D47B7F8-C1E4-4E43-BE32-FBB8F97A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5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5119688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5119688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5119688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5119688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C3BDB8B-5148-497B-86B8-3D7EDA657215}" type="slidenum">
              <a:rPr lang="en-US" altLang="en-US" sz="6400"/>
              <a:pPr eaLnBrk="1" hangingPunct="1"/>
              <a:t>1</a:t>
            </a:fld>
            <a:endParaRPr lang="en-US" altLang="en-US" sz="6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1930383"/>
            <a:ext cx="37307520" cy="8232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1762720"/>
            <a:ext cx="3072384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704C6-1BFF-4D84-969F-AD5C25307B77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FB542-0590-4010-99E4-90B8CF77E5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61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5347E8-5EF4-4AD8-933D-FB17888681C0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5996C-3382-4F10-AA2F-7C74F37F0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3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1320" y="8614417"/>
            <a:ext cx="55298343" cy="183498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1066" y="8614417"/>
            <a:ext cx="165178737" cy="183498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69ABD-96D0-48E3-A285-16A246C7581F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6977E-A08D-4540-9B71-99B2F3719F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75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459F1A-7E1A-42D3-BFC7-771C06DAB53E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1D1CB-3ECD-4E94-B857-5FA483F29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7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4678643"/>
            <a:ext cx="3730752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6277597"/>
            <a:ext cx="3730752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CE3BEA-914B-4AF2-9543-18C55E79E311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79D9D-8C06-4373-8E0D-3CCA97D8A5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2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91063" y="50184057"/>
            <a:ext cx="110238537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61123" y="50184057"/>
            <a:ext cx="110238543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A38B2-2B90-4E84-A4A5-C43FBA0FB7DC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EA0C3-481E-4CD2-836B-B3AFFB7B7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23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537973"/>
            <a:ext cx="3950208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596634"/>
            <a:ext cx="1939290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2179301"/>
            <a:ext cx="1939290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8596634"/>
            <a:ext cx="1940052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2179301"/>
            <a:ext cx="1940052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808FD2-BE01-43B2-B086-3936A5BA6F86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0FFAE-80C0-43D7-BD57-0DA015C3B0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35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0BBB1E-948B-41D9-BD62-79D97932ECBB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5C4CF-8690-47D4-8927-0081F4522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83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854DE6-A5D4-4D1E-A641-95163D09EAC1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D5CBB-9ED6-464C-9EFD-47290D54722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6" name="Picture 5" descr="A grey and blue screen with a yellow dragon&#10;&#10;Description automatically generated">
            <a:extLst>
              <a:ext uri="{FF2B5EF4-FFF2-40B4-BE49-F238E27FC236}">
                <a16:creationId xmlns:a16="http://schemas.microsoft.com/office/drawing/2014/main" id="{9E4B8C17-030A-1521-A541-AB8D9021AB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08"/>
            <a:ext cx="43891200" cy="384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529080"/>
            <a:ext cx="1443990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529084"/>
            <a:ext cx="245364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8036564"/>
            <a:ext cx="1443990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5A4291-C72D-471D-AECD-4D6B6FC1601D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1EA55-14AC-44EE-B6FC-89C1CE433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96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6883361"/>
            <a:ext cx="2633472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3431540"/>
            <a:ext cx="26334720" cy="23042880"/>
          </a:xfrm>
        </p:spPr>
        <p:txBody>
          <a:bodyPr rtlCol="0">
            <a:normAutofit/>
          </a:bodyPr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30057094"/>
            <a:ext cx="2633472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B2BA65-6151-4553-B227-CA71F74B3DDC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5E5CA-FCF7-450C-B8DB-AF4CC55814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79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A6A6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5513" y="1538288"/>
            <a:ext cx="3950017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5513" y="8961438"/>
            <a:ext cx="39500175" cy="2534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64" tIns="256032" rIns="512064" bIns="25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5513" y="35594925"/>
            <a:ext cx="10239375" cy="2044700"/>
          </a:xfrm>
          <a:prstGeom prst="rect">
            <a:avLst/>
          </a:prstGeom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>
            <a:lvl1pPr>
              <a:defRPr sz="6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290A917-1752-4C0A-9390-C5421E94489A}" type="datetimeFigureOut">
              <a:rPr lang="en-US" altLang="en-US"/>
              <a:pPr/>
              <a:t>7/16/24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7113" y="35594925"/>
            <a:ext cx="13896975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 defTabSz="5120640" fontAlgn="auto">
              <a:spcBef>
                <a:spcPts val="0"/>
              </a:spcBef>
              <a:spcAft>
                <a:spcPts val="0"/>
              </a:spcAft>
              <a:defRPr sz="6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6313" y="35594925"/>
            <a:ext cx="10239375" cy="2044700"/>
          </a:xfrm>
          <a:prstGeom prst="rect">
            <a:avLst/>
          </a:prstGeom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>
            <a:lvl1pPr algn="r">
              <a:defRPr sz="6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1B28C9-D536-495B-8A50-56C6EAD079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19688" rtl="0" eaLnBrk="0" fontAlgn="base" hangingPunct="0">
        <a:spcBef>
          <a:spcPct val="0"/>
        </a:spcBef>
        <a:spcAft>
          <a:spcPct val="0"/>
        </a:spcAft>
        <a:defRPr sz="246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6pPr>
      <a:lvl7pPr marL="9144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7pPr>
      <a:lvl8pPr marL="13716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8pPr>
      <a:lvl9pPr marL="18288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9pPr>
    </p:titleStyle>
    <p:bodyStyle>
      <a:lvl1pPr marL="1919288" indent="-1919288" algn="l" defTabSz="51196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79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159250" indent="-1600200" algn="l" defTabSz="51196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6400800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8959850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520488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605160-2E86-D9B7-5906-E2D34967A636}"/>
              </a:ext>
            </a:extLst>
          </p:cNvPr>
          <p:cNvSpPr txBox="1"/>
          <p:nvPr/>
        </p:nvSpPr>
        <p:spPr>
          <a:xfrm>
            <a:off x="31133715" y="1600200"/>
            <a:ext cx="1013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TITLE</a:t>
            </a:r>
            <a:endParaRPr lang="en-US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BC7CA3-7602-E330-DD2C-A88405BD20C5}"/>
              </a:ext>
            </a:extLst>
          </p:cNvPr>
          <p:cNvSpPr txBox="1"/>
          <p:nvPr/>
        </p:nvSpPr>
        <p:spPr>
          <a:xfrm>
            <a:off x="31161789" y="3276600"/>
            <a:ext cx="1013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AUTHOR</a:t>
            </a:r>
            <a:endParaRPr lang="en-US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8676</TotalTime>
  <Words>3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Futura Medium</vt:lpstr>
      <vt:lpstr>Office Theme</vt:lpstr>
      <vt:lpstr>PowerPoint Presentation</vt:lpstr>
    </vt:vector>
  </TitlesOfParts>
  <Company>PCO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</dc:creator>
  <cp:lastModifiedBy>Burke,Megan</cp:lastModifiedBy>
  <cp:revision>675</cp:revision>
  <dcterms:created xsi:type="dcterms:W3CDTF">2007-10-15T14:13:40Z</dcterms:created>
  <dcterms:modified xsi:type="dcterms:W3CDTF">2024-07-16T19:27:03Z</dcterms:modified>
</cp:coreProperties>
</file>